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7"/>
  </p:notesMasterIdLst>
  <p:sldIdLst>
    <p:sldId id="2850" r:id="rId5"/>
    <p:sldId id="2851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>
        <p:scale>
          <a:sx n="50" d="100"/>
          <a:sy n="50" d="100"/>
        </p:scale>
        <p:origin x="2658" y="1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D9B39D2A-212B-4787-B866-17CBCD92ADA5}"/>
    <pc:docChg chg="custSel addSld modSld">
      <pc:chgData name="Emmanuel Barraud - La Clef Numérique" userId="3102e719-20e1-4b1e-abe9-3130392ebc08" providerId="ADAL" clId="{D9B39D2A-212B-4787-B866-17CBCD92ADA5}" dt="2023-07-12T14:51:06.490" v="7" actId="1076"/>
      <pc:docMkLst>
        <pc:docMk/>
      </pc:docMkLst>
      <pc:sldChg chg="delSp modSp mod">
        <pc:chgData name="Emmanuel Barraud - La Clef Numérique" userId="3102e719-20e1-4b1e-abe9-3130392ebc08" providerId="ADAL" clId="{D9B39D2A-212B-4787-B866-17CBCD92ADA5}" dt="2023-07-12T14:51:06.490" v="7" actId="1076"/>
        <pc:sldMkLst>
          <pc:docMk/>
          <pc:sldMk cId="88940300" sldId="2850"/>
        </pc:sldMkLst>
        <pc:spChg chg="del">
          <ac:chgData name="Emmanuel Barraud - La Clef Numérique" userId="3102e719-20e1-4b1e-abe9-3130392ebc08" providerId="ADAL" clId="{D9B39D2A-212B-4787-B866-17CBCD92ADA5}" dt="2023-07-12T14:50:34.168" v="3" actId="478"/>
          <ac:spMkLst>
            <pc:docMk/>
            <pc:sldMk cId="88940300" sldId="2850"/>
            <ac:spMk id="3" creationId="{9D43EA36-829D-A670-291F-EBE76238F552}"/>
          </ac:spMkLst>
        </pc:spChg>
        <pc:spChg chg="mod">
          <ac:chgData name="Emmanuel Barraud - La Clef Numérique" userId="3102e719-20e1-4b1e-abe9-3130392ebc08" providerId="ADAL" clId="{D9B39D2A-212B-4787-B866-17CBCD92ADA5}" dt="2023-07-12T14:50:44.058" v="4" actId="207"/>
          <ac:spMkLst>
            <pc:docMk/>
            <pc:sldMk cId="88940300" sldId="2850"/>
            <ac:spMk id="5" creationId="{810A519F-E601-767B-CF22-D10B17CE7261}"/>
          </ac:spMkLst>
        </pc:spChg>
        <pc:picChg chg="mod modCrop">
          <ac:chgData name="Emmanuel Barraud - La Clef Numérique" userId="3102e719-20e1-4b1e-abe9-3130392ebc08" providerId="ADAL" clId="{D9B39D2A-212B-4787-B866-17CBCD92ADA5}" dt="2023-07-12T14:51:06.490" v="7" actId="1076"/>
          <ac:picMkLst>
            <pc:docMk/>
            <pc:sldMk cId="88940300" sldId="2850"/>
            <ac:picMk id="4" creationId="{4DC0BE47-90EB-38DA-FC0D-E71B4AB1E3C3}"/>
          </ac:picMkLst>
        </pc:picChg>
      </pc:sldChg>
      <pc:sldChg chg="add">
        <pc:chgData name="Emmanuel Barraud - La Clef Numérique" userId="3102e719-20e1-4b1e-abe9-3130392ebc08" providerId="ADAL" clId="{D9B39D2A-212B-4787-B866-17CBCD92ADA5}" dt="2023-07-12T14:50:29.387" v="2" actId="2890"/>
        <pc:sldMkLst>
          <pc:docMk/>
          <pc:sldMk cId="3156342063" sldId="285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A718C-2855-423A-8BA6-F98C9AE3B77E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A5EEA-A2F7-498E-AF40-899F65615AE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97412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283A5-0089-41C4-9EDF-51B99B625A43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20467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A5283A5-0089-41C4-9EDF-51B99B625A43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06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A732D-3026-1DC9-76A2-35F303C6ADF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A4BFE2C-F3F7-93AE-F0AB-D967E207B2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D98677B-F9AD-C1A9-E768-2C6B9C69BD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8DA0A70-28E9-FD91-7E15-E09EE39EC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901929F5-9054-7063-2AF0-C6EA3ABEB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006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6057A06-4E4A-28F4-EDD9-7D3F53701E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18470B27-315A-5345-FC55-5500B427A0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00B818A-85FA-3E93-5B9D-A3C559788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BF3FEA6-ABC1-22E0-C745-5BA79A00A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415DEE3-764B-32BD-5B43-EFB8EE162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627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C29F654E-8267-13CC-9DA0-C8F861C90C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FE16E4A-891C-6195-60F2-36596955C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3C7A790-6ED6-BE2F-16DB-1DFE9ACC53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88EA13EB-69DC-5AAD-3F5B-6EB62E231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0DB3F5B-C570-75E0-1542-A2ED29034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6923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659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EA76EF-F246-56F2-1C7A-3BE84D1C1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8105584-A4E5-AA50-5FA0-978DD36AC94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A10DC8-A6F6-4D7C-0D9C-EAC81975E9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2A0A4BC-5966-2E0D-18C4-49BE0E9AA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B5D6F27-C560-459B-1B95-CD8F9EF7AB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68317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19EAC77-50D3-459B-EC04-DDCC77E5D4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FF01F5D-746B-9EE6-E15E-C3E0F7030B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CB2F233-5F7D-9D04-CBE2-45ACDC44ED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68F296-4F39-965E-DE00-06025D50C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5340D7A-F87B-9193-B6C2-D43B6D9EB9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18299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EDA0AF-CA93-C590-C885-2C16031D03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151A72E-2475-2FEC-71F2-E81897DCFB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A2F6B89-6617-F369-339A-050124A6ED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40C7346-6D0B-597B-AFC9-4DB155E216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AAB48D2-7B2C-8F2A-1C4E-E3E50C0F8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9F8629E-8DB2-5A7C-69D8-7347287B3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7234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2FDAFF-573A-D304-F116-054C19678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9C42594-B1C9-C589-FB9A-9A255AB5F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89900086-38A2-24BD-A0A3-6B453ACC2D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403AC8CA-01DB-C3BF-6380-2E1587F3A8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9BF6D8B1-D7AB-A61A-BFD6-CA9E81FFE0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246DF365-B940-6148-0EBF-99C9305F5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9EB6CE2-2406-356B-DF06-BAA139101A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C80B41EE-CCEC-2C7A-1E1D-B6BDAB09F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036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1BDADDE-05BB-B55A-C669-BBD7D20DA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A9261D66-EC5F-BA8F-97D3-3AEF0F443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157CAFF-FC6B-03F7-EF92-F93CEE8F4C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99E44526-6F9C-6AFF-A9CC-59949A8B1A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28406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142A519D-4068-285F-DE75-2EAA661F9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67E127D-499C-66C0-94D5-24EA3794EA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20D5A82A-477B-54C5-D9F7-507C71A9AE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7074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8EAF9F-1C91-99B4-7AC8-51418588CF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9BB80CB7-9E5C-40B8-41DF-9B43359AD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44A6622-7051-7FFA-1A24-8241A95EEF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0245EBB-2AEE-8574-E98E-9EE26C4472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1121F7D-1596-CAD5-4E77-C87EE55EF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6159CB27-396D-4AFE-19F9-F3B207030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7902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368AE2-609E-EBC4-756E-DD210BFD2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3C605672-3D47-8047-7F62-CE1729EBA1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6CEE74E-761A-7099-CA54-B66B27B90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A2900468-AEFC-708E-3FE7-ED1DEBA15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99EB699B-84A4-D138-9CD0-072B505628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49615B5-A99B-ED97-9257-5F8167153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9202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E05CADB4-878E-123E-83ED-6D7185401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05E836-1BD3-90A5-AC97-B592DBA66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6693969-1F03-398E-5E06-6742B27670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EDD348-4F3B-4564-9AD6-524BD2481B61}" type="datetimeFigureOut">
              <a:rPr lang="fr-FR" smtClean="0"/>
              <a:t>12/07/2023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D90572F-815D-CB7C-5B70-4253FB07F2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33D110B-088D-496E-EF92-55CEB9D2796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ACE63-A1E3-4E0C-ACBB-12CEAF93B9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80840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&#10;">
            <a:extLst>
              <a:ext uri="{FF2B5EF4-FFF2-40B4-BE49-F238E27FC236}">
                <a16:creationId xmlns:a16="http://schemas.microsoft.com/office/drawing/2014/main" id="{4DC0BE47-90EB-38DA-FC0D-E71B4AB1E3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" b="121"/>
          <a:stretch/>
        </p:blipFill>
        <p:spPr>
          <a:xfrm>
            <a:off x="4305300" y="1211815"/>
            <a:ext cx="7434288" cy="494133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74926E-C3FD-0E42-0CD8-7AD3F6FAF42D}"/>
              </a:ext>
            </a:extLst>
          </p:cNvPr>
          <p:cNvSpPr txBox="1">
            <a:spLocks/>
          </p:cNvSpPr>
          <p:nvPr/>
        </p:nvSpPr>
        <p:spPr>
          <a:xfrm>
            <a:off x="285750" y="264062"/>
            <a:ext cx="7886700" cy="5667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chemeClr val="accent1"/>
                </a:solidFill>
              </a:rPr>
              <a:t>Recadrer</a:t>
            </a:r>
            <a:r>
              <a:rPr lang="fr-FR" sz="2800" dirty="0"/>
              <a:t> et chercher la </a:t>
            </a:r>
            <a:r>
              <a:rPr lang="fr-FR" sz="2800" dirty="0">
                <a:solidFill>
                  <a:schemeClr val="accent1"/>
                </a:solidFill>
              </a:rPr>
              <a:t>zone calme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0A519F-E601-767B-CF22-D10B17CE7261}"/>
              </a:ext>
            </a:extLst>
          </p:cNvPr>
          <p:cNvSpPr txBox="1"/>
          <p:nvPr/>
        </p:nvSpPr>
        <p:spPr>
          <a:xfrm>
            <a:off x="229721" y="1562086"/>
            <a:ext cx="360911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2000" i="1" dirty="0">
                <a:latin typeface="Georgia" panose="02040502050405020303" pitchFamily="18" charset="0"/>
              </a:rPr>
              <a:t>Lorem ipsum </a:t>
            </a:r>
            <a:r>
              <a:rPr lang="fr-FR" sz="2000" i="1" dirty="0" err="1">
                <a:latin typeface="Georgia" panose="02040502050405020303" pitchFamily="18" charset="0"/>
              </a:rPr>
              <a:t>dolor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sit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amet</a:t>
            </a:r>
            <a:r>
              <a:rPr lang="fr-FR" sz="2000" i="1" dirty="0">
                <a:latin typeface="Georgia" panose="02040502050405020303" pitchFamily="18" charset="0"/>
              </a:rPr>
              <a:t>, </a:t>
            </a:r>
            <a:r>
              <a:rPr lang="fr-FR" sz="2000" i="1" dirty="0" err="1">
                <a:latin typeface="Georgia" panose="02040502050405020303" pitchFamily="18" charset="0"/>
              </a:rPr>
              <a:t>consectetuer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adipiscing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elit</a:t>
            </a:r>
            <a:r>
              <a:rPr lang="fr-FR" sz="2000" i="1" dirty="0">
                <a:latin typeface="Georgia" panose="02040502050405020303" pitchFamily="18" charset="0"/>
              </a:rPr>
              <a:t>. </a:t>
            </a:r>
            <a:r>
              <a:rPr lang="fr-FR" sz="2000" i="1" dirty="0" err="1">
                <a:latin typeface="Georgia" panose="02040502050405020303" pitchFamily="18" charset="0"/>
              </a:rPr>
              <a:t>Maecenas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porttitor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congue</a:t>
            </a:r>
            <a:r>
              <a:rPr lang="fr-FR" sz="2000" i="1" dirty="0">
                <a:latin typeface="Georgia" panose="02040502050405020303" pitchFamily="18" charset="0"/>
              </a:rPr>
              <a:t> massa. </a:t>
            </a:r>
            <a:r>
              <a:rPr lang="fr-FR" sz="2000" i="1" dirty="0" err="1">
                <a:latin typeface="Georgia" panose="02040502050405020303" pitchFamily="18" charset="0"/>
              </a:rPr>
              <a:t>Fusce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posuere</a:t>
            </a:r>
            <a:r>
              <a:rPr lang="fr-FR" sz="2000" i="1" dirty="0">
                <a:latin typeface="Georgia" panose="02040502050405020303" pitchFamily="18" charset="0"/>
              </a:rPr>
              <a:t>, magna </a:t>
            </a:r>
            <a:r>
              <a:rPr lang="fr-FR" sz="2000" i="1" dirty="0" err="1">
                <a:latin typeface="Georgia" panose="02040502050405020303" pitchFamily="18" charset="0"/>
              </a:rPr>
              <a:t>sed</a:t>
            </a:r>
            <a:r>
              <a:rPr lang="fr-FR" sz="2000" i="1" dirty="0">
                <a:latin typeface="Georgia" panose="02040502050405020303" pitchFamily="18" charset="0"/>
              </a:rPr>
              <a:t> pulvinar </a:t>
            </a:r>
            <a:r>
              <a:rPr lang="fr-FR" sz="2000" i="1" dirty="0" err="1">
                <a:latin typeface="Georgia" panose="02040502050405020303" pitchFamily="18" charset="0"/>
              </a:rPr>
              <a:t>ultricies</a:t>
            </a:r>
            <a:r>
              <a:rPr lang="fr-FR" sz="2000" i="1" dirty="0">
                <a:latin typeface="Georgia" panose="02040502050405020303" pitchFamily="18" charset="0"/>
              </a:rPr>
              <a:t>, </a:t>
            </a:r>
            <a:r>
              <a:rPr lang="fr-FR" sz="2000" i="1" dirty="0" err="1">
                <a:latin typeface="Georgia" panose="02040502050405020303" pitchFamily="18" charset="0"/>
              </a:rPr>
              <a:t>purus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lectus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malesuada</a:t>
            </a:r>
            <a:r>
              <a:rPr lang="fr-FR" sz="2000" i="1" dirty="0">
                <a:latin typeface="Georgia" panose="02040502050405020303" pitchFamily="18" charset="0"/>
              </a:rPr>
              <a:t> libero, </a:t>
            </a:r>
            <a:r>
              <a:rPr lang="fr-FR" sz="2000" i="1" dirty="0" err="1">
                <a:latin typeface="Georgia" panose="02040502050405020303" pitchFamily="18" charset="0"/>
              </a:rPr>
              <a:t>sit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amet</a:t>
            </a:r>
            <a:r>
              <a:rPr lang="fr-FR" sz="2000" i="1" dirty="0">
                <a:latin typeface="Georgia" panose="02040502050405020303" pitchFamily="18" charset="0"/>
              </a:rPr>
              <a:t> commodo magna </a:t>
            </a:r>
            <a:r>
              <a:rPr lang="fr-FR" sz="2000" i="1" dirty="0" err="1">
                <a:latin typeface="Georgia" panose="02040502050405020303" pitchFamily="18" charset="0"/>
              </a:rPr>
              <a:t>eros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quis</a:t>
            </a:r>
            <a:r>
              <a:rPr lang="fr-FR" sz="2000" i="1" dirty="0"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latin typeface="Georgia" panose="02040502050405020303" pitchFamily="18" charset="0"/>
              </a:rPr>
              <a:t>urna</a:t>
            </a:r>
            <a:r>
              <a:rPr lang="fr-FR" sz="2000" i="1" dirty="0">
                <a:latin typeface="Georgia" panose="02040502050405020303" pitchFamily="18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40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&#10;">
            <a:extLst>
              <a:ext uri="{FF2B5EF4-FFF2-40B4-BE49-F238E27FC236}">
                <a16:creationId xmlns:a16="http://schemas.microsoft.com/office/drawing/2014/main" id="{4DC0BE47-90EB-38DA-FC0D-E71B4AB1E3C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" b="50042"/>
          <a:stretch/>
        </p:blipFill>
        <p:spPr>
          <a:xfrm>
            <a:off x="0" y="1249915"/>
            <a:ext cx="12192000" cy="404599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F74926E-C3FD-0E42-0CD8-7AD3F6FAF42D}"/>
              </a:ext>
            </a:extLst>
          </p:cNvPr>
          <p:cNvSpPr txBox="1">
            <a:spLocks/>
          </p:cNvSpPr>
          <p:nvPr/>
        </p:nvSpPr>
        <p:spPr>
          <a:xfrm>
            <a:off x="285750" y="264062"/>
            <a:ext cx="7886700" cy="566738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chemeClr val="accent1"/>
                </a:solidFill>
              </a:rPr>
              <a:t>Recadrer</a:t>
            </a:r>
            <a:r>
              <a:rPr lang="fr-FR" sz="2800" dirty="0"/>
              <a:t> et chercher la </a:t>
            </a:r>
            <a:r>
              <a:rPr lang="fr-FR" sz="2800" dirty="0">
                <a:solidFill>
                  <a:schemeClr val="accent1"/>
                </a:solidFill>
              </a:rPr>
              <a:t>zone calme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43EA36-829D-A670-291F-EBE76238F552}"/>
              </a:ext>
            </a:extLst>
          </p:cNvPr>
          <p:cNvSpPr/>
          <p:nvPr/>
        </p:nvSpPr>
        <p:spPr>
          <a:xfrm>
            <a:off x="0" y="1249915"/>
            <a:ext cx="6096000" cy="4045999"/>
          </a:xfrm>
          <a:prstGeom prst="rect">
            <a:avLst/>
          </a:prstGeom>
          <a:gradFill flip="none" rotWithShape="1">
            <a:gsLst>
              <a:gs pos="85000">
                <a:schemeClr val="bg1">
                  <a:lumMod val="50000"/>
                  <a:alpha val="50000"/>
                </a:schemeClr>
              </a:gs>
              <a:gs pos="70000">
                <a:schemeClr val="tx1">
                  <a:alpha val="75000"/>
                </a:schemeClr>
              </a:gs>
              <a:gs pos="0">
                <a:schemeClr val="tx1"/>
              </a:gs>
              <a:gs pos="98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810A519F-E601-767B-CF22-D10B17CE7261}"/>
              </a:ext>
            </a:extLst>
          </p:cNvPr>
          <p:cNvSpPr txBox="1"/>
          <p:nvPr/>
        </p:nvSpPr>
        <p:spPr>
          <a:xfrm>
            <a:off x="229721" y="1562086"/>
            <a:ext cx="3609111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Lorem ipsum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dolor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sit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amet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,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consectetuer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adipiscing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elit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.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Maecenas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porttitor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congue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massa.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Fusce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posuere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, magna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sed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pulvinar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ultricies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,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purus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lectus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malesuada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libero,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sit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amet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commodo magna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eros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quis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 </a:t>
            </a:r>
            <a:r>
              <a:rPr lang="fr-FR" sz="2000" i="1" dirty="0" err="1">
                <a:solidFill>
                  <a:schemeClr val="bg1"/>
                </a:solidFill>
                <a:latin typeface="Georgia" panose="02040502050405020303" pitchFamily="18" charset="0"/>
              </a:rPr>
              <a:t>urna</a:t>
            </a:r>
            <a:r>
              <a:rPr lang="fr-FR" sz="2000" i="1" dirty="0">
                <a:solidFill>
                  <a:schemeClr val="bg1"/>
                </a:solidFill>
                <a:latin typeface="Georgia" panose="02040502050405020303" pitchFamily="18" charset="0"/>
              </a:rPr>
              <a:t>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342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28C4205-C1ED-4314-AA7E-1DBA63C49C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19CE7CA-8378-4C99-99E4-3BC415FECFF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E909C43-7432-4A2C-8885-39778513A813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86</Words>
  <Application>Microsoft Office PowerPoint</Application>
  <PresentationFormat>Grand écran</PresentationFormat>
  <Paragraphs>6</Paragraphs>
  <Slides>2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Georgia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Emmanuel Barraud - La Clef Numérique</dc:creator>
  <cp:lastModifiedBy>Emmanuel Barraud - La Clef Numérique</cp:lastModifiedBy>
  <cp:revision>2</cp:revision>
  <dcterms:created xsi:type="dcterms:W3CDTF">2023-06-01T12:03:48Z</dcterms:created>
  <dcterms:modified xsi:type="dcterms:W3CDTF">2023-07-12T14:51:15Z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